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5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3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3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1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8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0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1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7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5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4E22-93D2-475F-AEA9-5369CF6005B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7854-9F9B-4DDC-874C-258E2CBD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750" y="938446"/>
            <a:ext cx="9280359" cy="5410203"/>
          </a:xfrm>
          <a:prstGeom prst="rect">
            <a:avLst/>
          </a:prstGeom>
          <a:noFill/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318077" y="938446"/>
            <a:ext cx="64164" cy="541020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154901" y="934430"/>
            <a:ext cx="28068" cy="541421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899467" y="942446"/>
            <a:ext cx="48128" cy="540620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620001" y="938433"/>
            <a:ext cx="44121" cy="54102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8750" y="2006241"/>
            <a:ext cx="9276355" cy="75203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8750" y="3076054"/>
            <a:ext cx="9272343" cy="4009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8750" y="4247128"/>
            <a:ext cx="9280359" cy="28074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8750" y="5269804"/>
            <a:ext cx="9276343" cy="24066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2974" y="1050738"/>
            <a:ext cx="1636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Art Concepts and Objectives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951" y="2105508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Skill Development / Craftsmanship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961" y="3208859"/>
            <a:ext cx="1949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Effort / Participation / Work Habits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010" y="4351401"/>
            <a:ext cx="1720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Use &amp; Care of Materials and Tools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1012" y="5565146"/>
            <a:ext cx="1130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Behavior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90526" y="990578"/>
            <a:ext cx="1664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excellent understanding and application of art concepts and objectives.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71200" y="1050738"/>
            <a:ext cx="1760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good understanding and application of art concepts and objectives.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99734" y="1050738"/>
            <a:ext cx="1712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some understanding and application of art concepts and objectives.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12236" y="1050738"/>
            <a:ext cx="1880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poor understanding and application of art concepts and objectives.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42398" y="2189732"/>
            <a:ext cx="165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high quality work that shows excellent attention to details.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95264" y="2213796"/>
            <a:ext cx="1540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quality work that shows good attention to details.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31822" y="2069412"/>
            <a:ext cx="1511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inconsistent quality of work that show some attention to details.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60379" y="2225828"/>
            <a:ext cx="1684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very poor quality of work and no attention to details.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26622" y="3236471"/>
            <a:ext cx="14678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best effort, always participating, and always using time well.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83232" y="3244955"/>
            <a:ext cx="1564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 good effort, usually participation, and usually using time well.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3693" y="3052443"/>
            <a:ext cx="1632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 mediocre effort, sometimes participation, and sometimes using time well.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60379" y="3317147"/>
            <a:ext cx="1684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Art work shows poor or no effort, rarely participate in class, and do not use time well.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6462" y="4387502"/>
            <a:ext cx="160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Use materials / tools correctly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3232" y="4375465"/>
            <a:ext cx="1540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Usually use materials / tools correctly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31822" y="4339369"/>
            <a:ext cx="151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Improperly use of materials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60379" y="4363433"/>
            <a:ext cx="168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 not use materials / tools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66440" y="5462309"/>
            <a:ext cx="1512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Always follows the rules and listens to teacher.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75194" y="5426211"/>
            <a:ext cx="1487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Usually follows the rules and usually listens to teacher.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47859" y="5366051"/>
            <a:ext cx="1447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Sometimes follows the rules and sometimes listens to teacher.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60379" y="5450275"/>
            <a:ext cx="168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Does not follow the rules and does not listen to teacher.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32862" y="6324583"/>
            <a:ext cx="9276343" cy="24066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42398" y="300780"/>
            <a:ext cx="165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 100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43121" y="308796"/>
            <a:ext cx="165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 90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995725" y="316812"/>
            <a:ext cx="165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 80 - 70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784424" y="312796"/>
            <a:ext cx="165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 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-204567" y="-96292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Art Rubric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98968" y="155849"/>
            <a:ext cx="3930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(Rubric is subject to change by teacher)</a:t>
            </a:r>
          </a:p>
        </p:txBody>
      </p:sp>
    </p:spTree>
    <p:extLst>
      <p:ext uri="{BB962C8B-B14F-4D97-AF65-F5344CB8AC3E}">
        <p14:creationId xmlns:p14="http://schemas.microsoft.com/office/powerpoint/2010/main" val="222384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275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E. Pena</dc:creator>
  <cp:lastModifiedBy>Jose E. Pena</cp:lastModifiedBy>
  <cp:revision>23</cp:revision>
  <cp:lastPrinted>2020-02-13T18:24:06Z</cp:lastPrinted>
  <dcterms:created xsi:type="dcterms:W3CDTF">2020-02-13T17:43:13Z</dcterms:created>
  <dcterms:modified xsi:type="dcterms:W3CDTF">2020-11-17T18:20:19Z</dcterms:modified>
</cp:coreProperties>
</file>